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sldIdLst>
    <p:sldId id="271" r:id="rId3"/>
    <p:sldId id="256" r:id="rId4"/>
    <p:sldId id="257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>
        <p:scale>
          <a:sx n="77" d="100"/>
          <a:sy n="77" d="100"/>
        </p:scale>
        <p:origin x="-117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4" y="69756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2933" y="1449304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3" y="1396721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3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1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Click="0" advTm="3000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3000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1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3000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 advClick="0" advTm="3000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 advClick="0" advTm="3000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3000"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 advClick="0" advTm="3000"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 advClick="0" advTm="3000"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3000"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3000"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 advClick="0" advTm="3000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 advClick="0" advTm="3000"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 spd="med" advClick="0" advTm="3000"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3000">
    <p:fade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3000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4" y="69756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1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9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1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3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7" y="2341476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7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Click="0" advTm="3000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1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 advClick="0" advTm="3000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 advClick="0" advTm="3000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3000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3000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9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 advClick="0" advTm="3000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10" y="4650475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1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9" y="66676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 spd="med" advClick="0" advTm="3000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9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1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 advClick="0" advTm="3000">
    <p:fade thruBlk="1"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 advClick="0" advTm="3000">
    <p:fade thruBlk="1"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259080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Дисциплина «Основы парикмахерского искусства»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Презентация на тему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«Прически древнего Египта»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«Европейские прически»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Вариант № 2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Разработал: Иванов И.И. группа ПСЗС21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Руководитель: к.ф.н., доцент Осипова Ю.В.</a:t>
            </a:r>
          </a:p>
          <a:p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2021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57200" y="304801"/>
            <a:ext cx="8229600" cy="2743199"/>
          </a:xfrm>
        </p:spPr>
        <p:txBody>
          <a:bodyPr>
            <a:normAutofit fontScale="90000"/>
          </a:bodyPr>
          <a:lstStyle/>
          <a:p>
            <a:pPr lvl="0" defTabSz="457200" eaLnBrk="0" fontAlgn="base" hangingPunct="0">
              <a:spcAft>
                <a:spcPts val="600"/>
              </a:spcAft>
            </a:pPr>
            <a:r>
              <a:rPr lang="ru-RU" altLang="ru-RU" sz="1200" dirty="0" smtClean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1200" dirty="0" smtClean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200" dirty="0" smtClean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1200" dirty="0" smtClean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2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12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200" dirty="0" smtClean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1200" dirty="0" smtClean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2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12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200" dirty="0" smtClean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1200" dirty="0" smtClean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2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12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200" dirty="0" smtClean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1200" dirty="0" smtClean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200" dirty="0" smtClean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1200" dirty="0" smtClean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2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12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2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12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МИНИСТЕРСТВО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НАУКИ И ВЫСШЕГО ОБРАЗОВАНИЯ РОССИЙСКОЙ ФЕДЕРАЦИИ</a:t>
            </a:r>
            <a:b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200" b="1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ФЕДЕРАЛЬНОЕ ГОСУДАРСТВЕННОЕ БЮДЖЕТНОЕ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200" b="1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ОБРАЗОВАТЕЛЬНОЕ УЧРЕЖДЕНИЕ ВЫСШЕГО ОБРАЗОВАНИЯ</a:t>
            </a:r>
            <a:br>
              <a:rPr lang="ru-RU" altLang="ru-RU" sz="1200" b="1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200" b="1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«ДОНСКОЙ ГОСУДАРСТВЕННЫЙ ТЕХНИЧЕСКИЙ УНИВЕРСИТЕТ»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200" b="1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(ДГТУ</a:t>
            </a:r>
            <a:r>
              <a:rPr lang="ru-RU" altLang="ru-RU" sz="1200" b="1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  <a:br>
              <a:rPr lang="ru-RU" altLang="ru-RU" sz="1200" b="1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200" b="1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1200" b="1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200" b="1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Факультет Сервис и туризм </a:t>
            </a:r>
            <a:br>
              <a:rPr lang="ru-RU" altLang="ru-RU" sz="1200" b="1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200" b="1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					</a:t>
            </a:r>
            <a:br>
              <a:rPr lang="ru-RU" altLang="ru-RU" sz="1200" b="1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200" b="1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Кафедра   Сервис, туризм и индустрия гостеприимства </a:t>
            </a:r>
            <a:r>
              <a:rPr lang="ru-RU" altLang="ru-RU" sz="1200" b="1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1200" b="1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200" b="1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1200" b="1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701" y="304800"/>
            <a:ext cx="592137" cy="59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6921421"/>
      </p:ext>
    </p:extLst>
  </p:cSld>
  <p:clrMapOvr>
    <a:masterClrMapping/>
  </p:clrMapOvr>
  <p:transition spd="med" advClick="0" advTm="3000"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09600" y="4800600"/>
            <a:ext cx="8001000" cy="1676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Идеал женской красоты зависел от фавориток короля, которые быстро сменяли одна другую. Но стройность и грациозная осанка, кокетливость и женственность, пышные волосы были обязательными требованиями.</a:t>
            </a:r>
          </a:p>
          <a:p>
            <a:endParaRPr lang="ru-RU" sz="1400" dirty="0"/>
          </a:p>
        </p:txBody>
      </p:sp>
      <p:pic>
        <p:nvPicPr>
          <p:cNvPr id="35844" name="Picture 4" descr="https://i.pinimg.com/736x/8b/0a/fe/8b0afe2ff43c92385d9f9c46b22095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09600"/>
            <a:ext cx="3253334" cy="39494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5852" name="AutoShape 12" descr="https://upload.wikimedia.org/wikipedia/commons/thumb/5/5a/Gustaf_Lundberg_-_Countess_Poaton_%28%5E%29_-_S_91_-_Finnish_National_Gallery.jpg/800px-Gustaf_Lundberg_-_Countess_Poaton_%28%5E%29_-_S_91_-_Finnish_National_Gallery.jpg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800px-Gustaf_Lundberg_-_Countess_Poaton_(^)_-_S_91_-_Finnish_National_Galler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57600" y="990600"/>
            <a:ext cx="2707146" cy="33399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54" name="Picture 14" descr="https://puzzleit.ru/files/puzzles/98/97504/_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4960" y="1219200"/>
            <a:ext cx="2123439" cy="289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 advTm="3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524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1620-1630 годах силуэт меняется. Короткие волосы начинают отращивать, распространяется прическа из завитых длинных и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полудлинных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волос, спускающихся отдельными локонами на плечи и спину.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Nicolas_de_Largillière_-_Portrait_of_a_Man_-_Google_Art_Project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581400" y="2895600"/>
            <a:ext cx="2514600" cy="31458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866" name="Picture 2" descr="https://avatars.mds.yandex.net/get-zen_doc/1222384/pub_5b6023fa0fcd3800a9acb7d7_5b602d113a008800a9f6802b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572000"/>
            <a:ext cx="3124200" cy="19762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868" name="AutoShape 4" descr="https://upload.wikimedia.org/wikipedia/commons/3/31/Nicolas_de_Largilli%C3%A8re_-_Portrait_of_a_Man_-_Google_Art_Project.jpg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70" name="Picture 6" descr="https://i.pinimg.com/originals/cf/c4/a5/cfc4a53edad4e35b89488d6f0e4eb2d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2895600"/>
            <a:ext cx="2568420" cy="3184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872" name="Picture 8" descr="https://ajournal.blog/Uploads/content/d2cf85f2-da53-4b5b-9f8b-d85d2dc6c578.jpg"/>
          <p:cNvPicPr>
            <a:picLocks noChangeAspect="1" noChangeArrowheads="1"/>
          </p:cNvPicPr>
          <p:nvPr/>
        </p:nvPicPr>
        <p:blipFill>
          <a:blip r:embed="rId5" cstate="print"/>
          <a:srcRect r="18166" b="3333"/>
          <a:stretch>
            <a:fillRect/>
          </a:stretch>
        </p:blipFill>
        <p:spPr bwMode="auto">
          <a:xfrm>
            <a:off x="228600" y="2133600"/>
            <a:ext cx="2971800" cy="2209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Click="0" advTm="3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3.bp.blogspot.com/-LE_o8SD7owE/Vvw2YLbLM7I/AAAAAAAALuU/opA4cWFZRAwKPq8BRIt1l8wZemVw5V_9A/s1600/PICT28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422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66800" y="4267200"/>
            <a:ext cx="6934200" cy="1524000"/>
          </a:xfrm>
          <a:effectLst>
            <a:glow rad="228600">
              <a:schemeClr val="accent2">
                <a:satMod val="175000"/>
                <a:alpha val="40000"/>
              </a:schemeClr>
            </a:glow>
            <a:outerShdw blurRad="38100" dist="25400" dir="5400000" algn="t" rotWithShape="0">
              <a:srgbClr val="000000">
                <a:alpha val="50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Прически низших слоев населения мало изменились по сравнению со средневековьем. Буржуа, мелкие ремесленники, горожане носили «пейзанские» прически, бороды и усы самой различной формы.</a:t>
            </a:r>
          </a:p>
          <a:p>
            <a:endParaRPr lang="ru-RU" dirty="0"/>
          </a:p>
        </p:txBody>
      </p:sp>
    </p:spTree>
  </p:cSld>
  <p:clrMapOvr>
    <a:masterClrMapping/>
  </p:clrMapOvr>
  <p:transition spd="med" advClick="0" advTm="3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http://julsa.ru/wp-content/uploads/2015/11/21.jpg"/>
          <p:cNvPicPr>
            <a:picLocks noChangeAspect="1" noChangeArrowheads="1"/>
          </p:cNvPicPr>
          <p:nvPr/>
        </p:nvPicPr>
        <p:blipFill>
          <a:blip r:embed="rId2" cstate="print"/>
          <a:srcRect l="51045" t="1370" r="747" b="1370"/>
          <a:stretch>
            <a:fillRect/>
          </a:stretch>
        </p:blipFill>
        <p:spPr bwMode="auto">
          <a:xfrm>
            <a:off x="4724400" y="0"/>
            <a:ext cx="4419600" cy="6858000"/>
          </a:xfrm>
          <a:prstGeom prst="rect">
            <a:avLst/>
          </a:prstGeom>
          <a:noFill/>
        </p:spPr>
      </p:pic>
      <p:pic>
        <p:nvPicPr>
          <p:cNvPr id="38914" name="Picture 2" descr="https://i.pinimg.com/originals/05/fe/bb/05febb29174b3869e4a05191b28e43b9.jpg"/>
          <p:cNvPicPr>
            <a:picLocks noChangeAspect="1" noChangeArrowheads="1"/>
          </p:cNvPicPr>
          <p:nvPr/>
        </p:nvPicPr>
        <p:blipFill>
          <a:blip r:embed="rId3" cstate="print"/>
          <a:srcRect r="10823"/>
          <a:stretch>
            <a:fillRect/>
          </a:stretch>
        </p:blipFill>
        <p:spPr bwMode="auto">
          <a:xfrm>
            <a:off x="0" y="0"/>
            <a:ext cx="48006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4343400"/>
            <a:ext cx="6553200" cy="213360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sz="1800" dirty="0" smtClean="0"/>
              <a:t>В </a:t>
            </a:r>
            <a:r>
              <a:rPr lang="ru-RU" sz="1800" dirty="0" smtClean="0">
                <a:solidFill>
                  <a:schemeClr val="bg1"/>
                </a:solidFill>
              </a:rPr>
              <a:t>XVII веке во Франции при дворе короля Людовика XIV моды на бороды и усы резко изменилась. Подражая молодому королю, придворные стали носить усы «шевалье». Они имели форму узкой полоски над верхней губой, концы были завиты. В армии усы носили только офицеры.</a:t>
            </a:r>
            <a:endParaRPr lang="ru-RU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 advTm="3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1000" y="381000"/>
            <a:ext cx="4267200" cy="24384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последние годы царствования короля Людовика XIV стали носить строгие, гладкие прически, расчесанные на прямой пробор, с пучками на затылке. Эту прическу ввела в моду мадам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Ментенон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славившаяся своей набожностью.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9941" name="Picture 5" descr="https://www.handelforever.com/VersaillesSuprema/versailles/personaggi/sole/madamedemainten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28600"/>
            <a:ext cx="2329132" cy="28055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9945" name="AutoShape 9" descr="https://mylitta.ru/uploads/posts/2016-12/1483169787_11.jpg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7" name="AutoShape 11" descr="https://mylitta.ru/uploads/posts/2016-12/1483169787_11.jpg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685800" y="4495800"/>
            <a:ext cx="1905000" cy="19812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9951" name="Picture 15" descr="http://s020.radikal.ru/i713/1404/e8/1c22311f9b2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3200400"/>
            <a:ext cx="2895600" cy="3297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953" name="Picture 17" descr="https://puzzleit.ru/files/puzzles/69/68767/_original.jpg"/>
          <p:cNvPicPr>
            <a:picLocks noChangeAspect="1" noChangeArrowheads="1"/>
          </p:cNvPicPr>
          <p:nvPr/>
        </p:nvPicPr>
        <p:blipFill>
          <a:blip r:embed="rId4" cstate="print"/>
          <a:srcRect t="6250" r="2012"/>
          <a:stretch>
            <a:fillRect/>
          </a:stretch>
        </p:blipFill>
        <p:spPr bwMode="auto">
          <a:xfrm>
            <a:off x="1524000" y="3124200"/>
            <a:ext cx="3048000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 advTm="3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676400" y="4724400"/>
            <a:ext cx="5715000" cy="1371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i.gifer.com/HEx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838200"/>
            <a:ext cx="6454336" cy="3733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 advTm="3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i.gifer.com/CT8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81000" y="1600200"/>
            <a:ext cx="4648200" cy="365760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62500" lnSpcReduction="20000"/>
          </a:bodyPr>
          <a:lstStyle/>
          <a:p>
            <a:pPr marL="0" indent="450000" algn="just">
              <a:lnSpc>
                <a:spcPct val="16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 marL="0" indent="450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bg1"/>
                </a:solidFill>
              </a:rPr>
              <a:t>Истоки парикмахерского дела уходят в очень далекие времена. Уже за 3000 до нашей эры, Египтяне, окрашивали волосы хной и активно украшали их декоративными элементами. Прически были достаточно сложными и для их создания использовали рабов-парикмахеров, специально обученных этому делу.</a:t>
            </a:r>
          </a:p>
        </p:txBody>
      </p:sp>
      <p:pic>
        <p:nvPicPr>
          <p:cNvPr id="1026" name="Picture 2" descr="https://i.pinimg.com/736x/fa/30/53/fa305342fc3a0bf66a56fc48018a495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1295400"/>
            <a:ext cx="3030960" cy="3962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3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419600" y="1295400"/>
            <a:ext cx="4343400" cy="457200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marL="0" indent="45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bg1"/>
                </a:solidFill>
              </a:rPr>
              <a:t>Парики носило всё свободное население Египта. По сути это был не только и не столько «декоративный» элемент, но и своеобразная «визитная карточка» владельца, указывающая на его социальное положение. Фараон например и его приближенные носили самые большие по размеру парики</a:t>
            </a:r>
            <a:r>
              <a:rPr lang="ru-RU" sz="1800" dirty="0" smtClean="0">
                <a:solidFill>
                  <a:schemeClr val="bg1"/>
                </a:solidFill>
              </a:rPr>
              <a:t>.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Воины, земледельцы, ремесленники - маленькие, круглой формы. </a:t>
            </a:r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s://i.pinimg.com/736x/4d/7e/72/4d7e7296b201ff2f5a8fbcfa0496b254--egyptian-makeup-eyelin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4343400" cy="4343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3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81000"/>
            <a:ext cx="4876800" cy="586740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 marL="0" indent="4572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 временем прическа усложнилась. Волосы стали заплетать в многочисленные косички, располагая их плотными рядами, или делать завивку при помощи холодной укладки: волосяные пряди наматывали на деревянные палочки и обмазывали грязью, которая по высыханию отваливалась, а пряди таким образом, завивались красивыми, легкими волнами или крутыми завитками.</a:t>
            </a:r>
          </a:p>
          <a:p>
            <a:pPr marL="0" indent="4572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Длинна волос теперь опустилась до плеч. По длине волосы стали достигать плеч. Челки над лбом были заменены продольными или поперечными проборами.</a:t>
            </a:r>
          </a:p>
          <a:p>
            <a:endParaRPr lang="ru-RU" dirty="0"/>
          </a:p>
        </p:txBody>
      </p:sp>
      <p:pic>
        <p:nvPicPr>
          <p:cNvPr id="17410" name="Picture 2" descr="https://avatars.mds.yandex.net/get-zen_doc/97540/pub_5df5f1fd027a1500b000d082_5df6178e3f548700ad6ca6ef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5046" y="304801"/>
            <a:ext cx="3054153" cy="3276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4" name="Picture 6" descr="https://i.pinimg.com/736x/29/d1/f5/29d1f56c54674e7215ad3b17b96de5c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1400" y="4821382"/>
            <a:ext cx="1600200" cy="20366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66" name="AutoShape 2" descr="https://www.grafiksmania.com/glitter/wp-content/uploads/2016/04/uw1h8paf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uw1h8paf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10200" y="3124200"/>
            <a:ext cx="2478456" cy="2514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3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7400"/>
            <a:ext cx="4495800" cy="2514600"/>
          </a:xfrm>
          <a:ln>
            <a:solidFill>
              <a:schemeClr val="bg1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2000" dirty="0" smtClean="0">
                <a:solidFill>
                  <a:schemeClr val="bg1"/>
                </a:solidFill>
              </a:rPr>
              <a:t>Мужчины в Древнем Египте брили бороду каменными или бронзовыми приспособлениями, но на приемах Фараон надевал парик и накладную бороду.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257800" y="1524000"/>
            <a:ext cx="3429000" cy="4495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8434" name="Picture 2" descr="http://900igr.net/up/datai/156183/0006-018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8998" y="1066800"/>
            <a:ext cx="4175002" cy="4953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3000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i.pinimg.com/736x/d0/8a/9d/d08a9d7a38aaefb485f7ce5cdc09872c--female-hairstyles-woman-hairstyles.jpg"/>
          <p:cNvPicPr>
            <a:picLocks noChangeAspect="1" noChangeArrowheads="1"/>
          </p:cNvPicPr>
          <p:nvPr/>
        </p:nvPicPr>
        <p:blipFill>
          <a:blip r:embed="rId2" cstate="print"/>
          <a:srcRect b="332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33400" y="2590800"/>
            <a:ext cx="8229600" cy="1470025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Европейские прически 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XVII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века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81000" y="228600"/>
            <a:ext cx="8610600" cy="14478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just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В европейском искусстве конца XVII – середины XVIII века возник новый художественный стиль – барокко. Характерными чертами нового стиля стали парадность,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театрельность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пышность и тяжеловесность, воплотившие вкусы придворной аристократии того времени.</a:t>
            </a:r>
          </a:p>
          <a:p>
            <a:endParaRPr lang="ru-RU" sz="1600" dirty="0"/>
          </a:p>
        </p:txBody>
      </p:sp>
      <p:pic>
        <p:nvPicPr>
          <p:cNvPr id="33794" name="Picture 2" descr="https://i.pinimg.com/736x/1c/a5/dc/1ca5dc125d65e0ee9a8411b6bf0d85d5--big-curls-french-school.jpg"/>
          <p:cNvPicPr>
            <a:picLocks noChangeAspect="1" noChangeArrowheads="1"/>
          </p:cNvPicPr>
          <p:nvPr/>
        </p:nvPicPr>
        <p:blipFill>
          <a:blip r:embed="rId2" cstate="print"/>
          <a:srcRect r="-454" b="6667"/>
          <a:stretch>
            <a:fillRect/>
          </a:stretch>
        </p:blipFill>
        <p:spPr bwMode="auto">
          <a:xfrm>
            <a:off x="838200" y="1828800"/>
            <a:ext cx="3581400" cy="4642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6" name="Picture 4" descr="https://i1.wp.com/mylitta.ru/uploads/posts/2014-08/1407654005_hairstyles-rococo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828800"/>
            <a:ext cx="3411163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 advTm="3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09600" y="914400"/>
            <a:ext cx="3886200" cy="495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7432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первой половине XVII века при дворе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французкого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короля сложился устойчивый идеал мужской красоты, распространившейся на другие европейские дворы. Воин и галантный кавалер – вот каким должен быть идеальный мужчина. Грубоватые повадки, физическая сила уступают место жеманным манерам.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ttps://www.windsor.ru/upload/medialibrary/b2d/b2d05cc1102e312ddf37263d53d2079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914400"/>
            <a:ext cx="3124200" cy="5029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 advTm="3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Справедливость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1345</TotalTime>
  <Words>501</Words>
  <Application>Microsoft Office PowerPoint</Application>
  <PresentationFormat>Экран (4:3)</PresentationFormat>
  <Paragraphs>27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Справедливость</vt:lpstr>
      <vt:lpstr>1_Справедливость</vt:lpstr>
      <vt:lpstr>           МИНИСТЕРСТВО НАУКИ И ВЫСШЕГО ОБРАЗОВАНИЯ РОССИЙСКОЙ ФЕДЕРАЦИИ ФЕДЕРАЛЬНОЕ ГОСУДАРСТВЕННОЕ БЮДЖЕТНОЕ ОБРАЗОВАТЕЛЬНОЕ УЧРЕЖДЕНИЕ ВЫСШЕГО ОБРАЗОВАНИЯ «ДОНСКОЙ ГОСУДАРСТВЕННЫЙ ТЕХНИЧЕСКИЙ УНИВЕРСИТЕТ» (ДГТУ)  Факультет Сервис и туризм        Кафедра   Сервис, туризм и индустрия гостеприимства   </vt:lpstr>
      <vt:lpstr>Презентация PowerPoint</vt:lpstr>
      <vt:lpstr>Презентация PowerPoint</vt:lpstr>
      <vt:lpstr>Презентация PowerPoint</vt:lpstr>
      <vt:lpstr>Презентация PowerPoint</vt:lpstr>
      <vt:lpstr>Мужчины в Древнем Египте брили бороду каменными или бронзовыми приспособлениями, но на приемах Фараон надевал парик и накладную бороду.</vt:lpstr>
      <vt:lpstr>Европейские прически  XVII века</vt:lpstr>
      <vt:lpstr>Презентация PowerPoint</vt:lpstr>
      <vt:lpstr>Презентация PowerPoint</vt:lpstr>
      <vt:lpstr>Презентация PowerPoint</vt:lpstr>
      <vt:lpstr>В 1620-1630 годах силуэт меняется. Короткие волосы начинают отращивать, распространяется прическа из завитых длинных и полудлинных волос, спускающихся отдельными локонами на плечи и спину.</vt:lpstr>
      <vt:lpstr>Презентация PowerPoint</vt:lpstr>
      <vt:lpstr>В XVII веке во Франции при дворе короля Людовика XIV моды на бороды и усы резко изменилась. Подражая молодому королю, придворные стали носить усы «шевалье». Они имели форму узкой полоски над верхней губой, концы были завиты. В армии усы носили только офицеры.</vt:lpstr>
      <vt:lpstr>В последние годы царствования короля Людовика XIV стали носить строгие, гладкие прически, расчесанные на прямой пробор, с пучками на затылке. Эту прическу ввела в моду мадам Ментенон, славившаяся своей набожностью.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Ксения Дербунова</dc:creator>
  <cp:lastModifiedBy>Пользователь</cp:lastModifiedBy>
  <cp:revision>38</cp:revision>
  <dcterms:created xsi:type="dcterms:W3CDTF">2020-12-01T14:06:00Z</dcterms:created>
  <dcterms:modified xsi:type="dcterms:W3CDTF">2021-02-01T12:30:43Z</dcterms:modified>
</cp:coreProperties>
</file>